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67" r:id="rId21"/>
    <p:sldId id="283" r:id="rId22"/>
    <p:sldId id="268" r:id="rId23"/>
    <p:sldId id="284" r:id="rId24"/>
    <p:sldId id="285" r:id="rId25"/>
    <p:sldId id="286" r:id="rId26"/>
    <p:sldId id="269" r:id="rId27"/>
    <p:sldId id="287" r:id="rId28"/>
    <p:sldId id="288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83"/>
            <p14:sldId id="268"/>
            <p14:sldId id="284"/>
            <p14:sldId id="285"/>
            <p14:sldId id="286"/>
          </p14:sldIdLst>
        </p14:section>
        <p14:section name="Travail Personnel Baptiste" id="{57AB5F8B-DB98-479B-9AF3-E79390192DB3}">
          <p14:sldIdLst>
            <p14:sldId id="269"/>
            <p14:sldId id="287"/>
            <p14:sldId id="288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056"/>
    <a:srgbClr val="E5C29E"/>
    <a:srgbClr val="FDD0A2"/>
    <a:srgbClr val="3C5280"/>
    <a:srgbClr val="F0C59A"/>
    <a:srgbClr val="339FF2"/>
    <a:srgbClr val="C62D1F"/>
    <a:srgbClr val="00022E"/>
    <a:srgbClr val="92A2A4"/>
    <a:srgbClr val="6A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398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17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desistemas.com/category/monitorizacion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7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InfluxD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s.plus/ko/%EC%A1%B0%EA%B0%80%EB%B9%84%EA%B0%80-%EB%A7%8E%EC%9D%80/pro-4pm-4-channel-circuit-din-wifi-relay-switch-manua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crosoft.com/en-us/p/python-3/9nblggh083n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145950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95" y="608414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49" y="1966873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56" y="4199938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3395" y="1966873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6989953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73A361-622F-8C83-0F18-8E8AE28ACC6E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383609" y="3778278"/>
            <a:ext cx="2870719" cy="847185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2899" y="5080338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1477" y="4840125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0127" y="3216304"/>
            <a:ext cx="1449358" cy="14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767" y="5080922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48254" y="1406016"/>
            <a:ext cx="1833104" cy="144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39126-9EF2-304D-22EE-B51F15E356BE}"/>
              </a:ext>
            </a:extLst>
          </p:cNvPr>
          <p:cNvSpPr/>
          <p:nvPr/>
        </p:nvSpPr>
        <p:spPr>
          <a:xfrm>
            <a:off x="347360" y="3563616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A855252C-9CD1-A020-478D-8DF8D7DA9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0457" y="1381167"/>
            <a:ext cx="2117022" cy="13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A6D40BB-1818-8C68-2FDD-877FF426C052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1818968" y="2704306"/>
            <a:ext cx="10790" cy="85931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006E06-874C-83A8-A4FB-396C30971FD7}"/>
              </a:ext>
            </a:extLst>
          </p:cNvPr>
          <p:cNvSpPr/>
          <p:nvPr/>
        </p:nvSpPr>
        <p:spPr>
          <a:xfrm>
            <a:off x="4314824" y="1504332"/>
            <a:ext cx="4152901" cy="106576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69C85E7-076D-9680-205C-5B84A73FBFF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877479" y="2037216"/>
            <a:ext cx="1437345" cy="552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949859-A965-7715-790A-8E5FB3B5E2B7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988632" y="279612"/>
            <a:ext cx="1021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52B283-A887-8A1D-C4B5-B3DC4384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97" y="1530385"/>
            <a:ext cx="9290806" cy="47360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5FE134-75CB-7CF4-8E2A-E275C551AAD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78E7B9-97FF-2B2A-E2FB-444D82CCD6CF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75509" y="2801432"/>
            <a:ext cx="624186" cy="1978386"/>
          </a:xfrm>
          <a:prstGeom prst="straightConnector1">
            <a:avLst/>
          </a:prstGeom>
          <a:ln w="85725">
            <a:solidFill>
              <a:srgbClr val="3C52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490739" y="2626360"/>
            <a:ext cx="3544" cy="1256724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934F52-18E7-A118-6718-BEC886011034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</p:cNvCxnSpPr>
          <p:nvPr/>
        </p:nvCxnSpPr>
        <p:spPr>
          <a:xfrm>
            <a:off x="10418294" y="2119230"/>
            <a:ext cx="95210" cy="152772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1209" y="2992777"/>
            <a:ext cx="614391" cy="654174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F523A5-4917-A831-7894-66A57213AE92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548639" y="262757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730" y="3285986"/>
            <a:ext cx="3309257" cy="330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96F47DB-C65E-437F-5829-7DA90B18B35D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13" y="1203725"/>
            <a:ext cx="9296400" cy="516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692996" y="6371429"/>
            <a:ext cx="280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C3436D-0B9B-6B49-C908-CF7AF92D08B6}"/>
              </a:ext>
            </a:extLst>
          </p:cNvPr>
          <p:cNvSpPr txBox="1"/>
          <p:nvPr/>
        </p:nvSpPr>
        <p:spPr>
          <a:xfrm>
            <a:off x="204587" y="2976619"/>
            <a:ext cx="2614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Connexion avec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Visualisation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5" name="Image 4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64724A99-2F91-A81E-CAE5-20FB5BA0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987" y="1600103"/>
            <a:ext cx="1697202" cy="118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33A249-B492-9654-8C0E-CDC1067E0990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279" y="1343679"/>
            <a:ext cx="1231441" cy="11366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84" y="1006765"/>
            <a:ext cx="5318253" cy="562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BF265C-52DD-4319-6CD1-AFD2CA747CE6}"/>
              </a:ext>
            </a:extLst>
          </p:cNvPr>
          <p:cNvSpPr txBox="1"/>
          <p:nvPr/>
        </p:nvSpPr>
        <p:spPr>
          <a:xfrm>
            <a:off x="899249" y="2971800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Envoi commande sur les GPIO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48BF47-E520-7A33-FECB-B87AF7E8962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799" y="-203355"/>
            <a:ext cx="10667993" cy="7117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747915"/>
            <a:ext cx="2204294" cy="6166283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7912"/>
            <a:ext cx="1531522" cy="15315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41191"/>
            <a:ext cx="2204294" cy="231227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004C0E-6ED1-33B8-B093-CAFC0EE5279B}"/>
              </a:ext>
            </a:extLst>
          </p:cNvPr>
          <p:cNvSpPr txBox="1"/>
          <p:nvPr/>
        </p:nvSpPr>
        <p:spPr>
          <a:xfrm rot="10800000" flipV="1">
            <a:off x="162234" y="6429985"/>
            <a:ext cx="51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1"/>
            <a:ext cx="11843657" cy="27402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1843657" cy="31089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B95C45-260D-95ED-86EE-C3A077527B82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ogo&#10;&#10;Description générée automatiquement">
            <a:extLst>
              <a:ext uri="{FF2B5EF4-FFF2-40B4-BE49-F238E27FC236}">
                <a16:creationId xmlns:a16="http://schemas.microsoft.com/office/drawing/2014/main" id="{6DFE521B-71FF-5257-79FF-450FC6FF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255" y="514370"/>
            <a:ext cx="2426881" cy="151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3B0D257-9C25-65FE-79B1-9C15BFC5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200" y="166319"/>
            <a:ext cx="6309360" cy="1030548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Docker-compose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7DE3C2F6-B23C-83BE-8AE2-AC30D6C1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4101791" y="2718784"/>
            <a:ext cx="2870719" cy="847185"/>
          </a:xfrm>
          <a:prstGeom prst="rect">
            <a:avLst/>
          </a:prstGeom>
        </p:spPr>
      </p:pic>
      <p:pic>
        <p:nvPicPr>
          <p:cNvPr id="6" name="Image 5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D339C13E-D63B-2364-8E2E-4946D545E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9659" y="3780631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F8F1D-AB4F-E076-EA8A-44F2B28A0CCE}"/>
              </a:ext>
            </a:extLst>
          </p:cNvPr>
          <p:cNvSpPr/>
          <p:nvPr/>
        </p:nvSpPr>
        <p:spPr>
          <a:xfrm>
            <a:off x="4065542" y="2504122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3DC429-564E-9D0A-5518-0B5C0DFD9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466" y="1272771"/>
            <a:ext cx="4000188" cy="25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417211-72D3-D5E8-69CC-D431C9FCA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466" y="3899975"/>
            <a:ext cx="3544524" cy="279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70886" y="2930479"/>
            <a:ext cx="321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Facilité a déployer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Influx DB 2.7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Node-RED a ajouter dans le futur</a:t>
            </a:r>
            <a:endParaRPr lang="fr-FR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0BC28D2-22AA-92F6-A94B-DA3EF58E1861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7D72C-D9D9-7923-10D6-7EC687B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18" y="3784220"/>
            <a:ext cx="5363703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701246" y="3282043"/>
            <a:ext cx="1459224" cy="502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formaté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Création 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Fields = valeur 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Timestamp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8FFE58C-94A1-7B0C-92E0-55D9A288B4A7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062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9EE4E-EFC6-A301-0996-23F38C1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0" y="3823408"/>
            <a:ext cx="4995890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</p:cNvCxnSpPr>
          <p:nvPr/>
        </p:nvCxnSpPr>
        <p:spPr>
          <a:xfrm flipV="1">
            <a:off x="5275490" y="3239589"/>
            <a:ext cx="2627539" cy="5838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B07C1AE-4FA5-5BAD-378E-7D9F937C624D}"/>
              </a:ext>
            </a:extLst>
          </p:cNvPr>
          <p:cNvSpPr txBox="1"/>
          <p:nvPr/>
        </p:nvSpPr>
        <p:spPr>
          <a:xfrm>
            <a:off x="608003" y="1859340"/>
            <a:ext cx="43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Lien vers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Connexion avec un </a:t>
            </a:r>
            <a:r>
              <a:rPr lang="fr-FR" sz="2400" dirty="0" err="1">
                <a:solidFill>
                  <a:schemeClr val="bg1"/>
                </a:solidFill>
              </a:rPr>
              <a:t>Token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l’organisation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la mesure a créer</a:t>
            </a:r>
          </a:p>
        </p:txBody>
      </p:sp>
      <p:pic>
        <p:nvPicPr>
          <p:cNvPr id="22" name="Image 2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16CFF7C-DBB4-9320-A193-27532A5D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4B43904F-1F5B-1F3C-1085-B4E8C9019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9C7B37-624C-5831-ACD9-AC5F7E99617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22843" y="3840403"/>
            <a:ext cx="3455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BD Time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Series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Facile a créer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Système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Token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Database</a:t>
            </a:r>
            <a:r>
              <a:rPr lang="fr-FR" sz="2400" dirty="0">
                <a:solidFill>
                  <a:schemeClr val="bg1"/>
                </a:solidFill>
              </a:rPr>
              <a:t> =&gt; </a:t>
            </a:r>
            <a:r>
              <a:rPr lang="fr-FR" sz="2400" dirty="0" err="1">
                <a:solidFill>
                  <a:schemeClr val="bg1"/>
                </a:solidFill>
              </a:rPr>
              <a:t>Bucket</a:t>
            </a:r>
            <a:endParaRPr lang="fr-FR" sz="2400" dirty="0"/>
          </a:p>
        </p:txBody>
      </p:sp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B09109E-AE40-B339-1837-5AA4E95B5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50" t="27350" r="23083" b="28668"/>
          <a:stretch/>
        </p:blipFill>
        <p:spPr>
          <a:xfrm>
            <a:off x="700102" y="1012938"/>
            <a:ext cx="4504323" cy="132928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0CDF53-9AB3-13E7-044F-CBA9A4F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337"/>
            <a:ext cx="5255546" cy="2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6AFE61-9479-ED61-73AC-26231F32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01" y="3294990"/>
            <a:ext cx="7436791" cy="26604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71D5C0-38D3-9ED9-0F1F-641A4DE7494F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6864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313838" y="3573134"/>
            <a:ext cx="3840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Fait pour les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Ajout simple de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Suit la mise a jour 2.7 (</a:t>
            </a:r>
            <a:r>
              <a:rPr lang="fr-FR" sz="2400" dirty="0" err="1">
                <a:solidFill>
                  <a:schemeClr val="bg1"/>
                </a:solidFill>
              </a:rPr>
              <a:t>InfluxDB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Utilisation du langage Flux</a:t>
            </a:r>
          </a:p>
        </p:txBody>
      </p:sp>
      <p:pic>
        <p:nvPicPr>
          <p:cNvPr id="2" name="Image 1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03209BBE-F7D2-9780-331C-5737F620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43" y="464068"/>
            <a:ext cx="2837564" cy="19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1906D7-F2C6-E0EA-45F9-A37B4B11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6" y="464068"/>
            <a:ext cx="6089750" cy="2475074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191EBE-770E-1A0D-75F4-C4C2A67D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91" y="3499770"/>
            <a:ext cx="7230499" cy="20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E7C5B3-2C31-6F3C-235D-4E3C62F10AF8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67808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B19115-7203-F53B-1B2D-A50E18D5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2926080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Grafana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39998-78E5-C74B-583F-0AA3154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50"/>
            <a:ext cx="12192000" cy="41430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AD1134C-1CDA-5A4E-A8D4-8AD60299EFF4}"/>
              </a:ext>
            </a:extLst>
          </p:cNvPr>
          <p:cNvSpPr txBox="1"/>
          <p:nvPr/>
        </p:nvSpPr>
        <p:spPr>
          <a:xfrm>
            <a:off x="353026" y="5540180"/>
            <a:ext cx="368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Meilleur gestion que le Dashboard d’Influx DB</a:t>
            </a:r>
            <a:endParaRPr lang="fr-FR" sz="24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C5ECB8-4DFC-521C-FA97-3B09651E5208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05329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AAC2D8-404F-CFDE-505F-CC91F4107CA9}"/>
              </a:ext>
            </a:extLst>
          </p:cNvPr>
          <p:cNvSpPr txBox="1"/>
          <p:nvPr/>
        </p:nvSpPr>
        <p:spPr>
          <a:xfrm>
            <a:off x="6096000" y="162560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Shelly</a:t>
            </a:r>
          </a:p>
        </p:txBody>
      </p:sp>
      <p:pic>
        <p:nvPicPr>
          <p:cNvPr id="4" name="Image 3" descr="Une image contenant Police, logo, symbole, Graphique&#10;&#10;Description générée automatiquement">
            <a:extLst>
              <a:ext uri="{FF2B5EF4-FFF2-40B4-BE49-F238E27FC236}">
                <a16:creationId xmlns:a16="http://schemas.microsoft.com/office/drawing/2014/main" id="{B059E2CF-3FFA-8DE4-8D1C-4E42883B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671" y="162560"/>
            <a:ext cx="2670672" cy="841445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42AAB49-9581-9283-9DA0-F62B62A71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82" y="1370611"/>
            <a:ext cx="2384524" cy="5298942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04F9898-3F61-06B7-1A36-DD31B5643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8" y="1370610"/>
            <a:ext cx="2384524" cy="5298943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E1B6D1F-B52F-53C2-FC0E-47245D014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6" y="1318838"/>
            <a:ext cx="2407822" cy="53507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71575B-485C-EEED-2A04-5CC706D4ACFE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sur le topic </a:t>
            </a:r>
            <a:r>
              <a:rPr lang="fr-FR" sz="2400" dirty="0" err="1">
                <a:solidFill>
                  <a:schemeClr val="bg1"/>
                </a:solidFill>
              </a:rPr>
              <a:t>mqtt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Qos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Transformation en </a:t>
            </a:r>
            <a:r>
              <a:rPr lang="fr-FR" sz="2400" dirty="0" err="1">
                <a:solidFill>
                  <a:schemeClr val="bg1"/>
                </a:solidFill>
              </a:rPr>
              <a:t>json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589447" y="2232250"/>
            <a:ext cx="207593" cy="19943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8869680" y="45110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Transformation en JSON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083040" y="2288950"/>
            <a:ext cx="665480" cy="22220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D663A9B-4A0F-3E47-0C06-564CA76AE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548" y="4226560"/>
            <a:ext cx="3745798" cy="23379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E09DAFB-C696-2D3B-7268-C032656C44CB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Formatage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explication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049474" y="1320800"/>
            <a:ext cx="2557566" cy="3103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60D2F936-5A38-4EC2-8B97-FF31DAC1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583" y="4423953"/>
            <a:ext cx="5465782" cy="20421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6215C1-B482-7C07-DE46-930716DC6755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21879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DC7F6-68F7-124F-AFE2-8BA8B213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5"/>
          <a:stretch/>
        </p:blipFill>
        <p:spPr>
          <a:xfrm>
            <a:off x="7248930" y="1001486"/>
            <a:ext cx="4432264" cy="5482210"/>
          </a:xfrm>
          <a:prstGeom prst="rect">
            <a:avLst/>
          </a:prstGeom>
        </p:spPr>
      </p:pic>
      <p:pic>
        <p:nvPicPr>
          <p:cNvPr id="3" name="Image 2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14DA8404-0192-EB41-7B41-765E9F8F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653" y="364286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B4BA67E-9C52-0B2D-5C5C-33C54E47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Python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88F560-77A2-536B-CF0D-B954D2AD0159}"/>
              </a:ext>
            </a:extLst>
          </p:cNvPr>
          <p:cNvSpPr txBox="1"/>
          <p:nvPr/>
        </p:nvSpPr>
        <p:spPr>
          <a:xfrm>
            <a:off x="1198880" y="2296160"/>
            <a:ext cx="361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Boucle test des pins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364E51-A094-078E-ADD8-629FD604D27C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2" y="1318445"/>
            <a:ext cx="9533916" cy="52094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F285CA-978C-2012-6A55-F780FC9100F0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des 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04109A-48EE-ECCF-C7CA-C3E534F41057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48BB1C-1389-8BA1-20BB-CC758A8480A0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27" y="1089892"/>
            <a:ext cx="10636428" cy="534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210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70451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9486145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071B57A-BA14-54DE-0121-F0057C2E295B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06" y="2017517"/>
            <a:ext cx="9397799" cy="4300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29433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F83768-0C87-2545-431E-9B7A31EE43DA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F0696E7-EB8C-281D-515D-1B54246498AA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619430" y="1863015"/>
            <a:ext cx="3693360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99349"/>
            <a:ext cx="2348345" cy="132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0CF1AD1-63F2-6946-BDB3-350D3C6B9165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778</Words>
  <Application>Microsoft Office PowerPoint</Application>
  <PresentationFormat>Grand écran</PresentationFormat>
  <Paragraphs>158</Paragraphs>
  <Slides>30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Docker-compose</vt:lpstr>
      <vt:lpstr>Node-RED</vt:lpstr>
      <vt:lpstr>Node-RED</vt:lpstr>
      <vt:lpstr>Présentation PowerPoint</vt:lpstr>
      <vt:lpstr>Présentation PowerPoint</vt:lpstr>
      <vt:lpstr>Grafana</vt:lpstr>
      <vt:lpstr>Présentation PowerPoint</vt:lpstr>
      <vt:lpstr>Node-RED</vt:lpstr>
      <vt:lpstr>Node-RED</vt:lpstr>
      <vt:lpstr>Python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30</cp:revision>
  <dcterms:created xsi:type="dcterms:W3CDTF">2023-05-09T06:32:42Z</dcterms:created>
  <dcterms:modified xsi:type="dcterms:W3CDTF">2023-05-12T07:01:44Z</dcterms:modified>
</cp:coreProperties>
</file>